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4"/>
            <p14:sldId id="275"/>
            <p14:sldId id="283"/>
            <p14:sldId id="276"/>
            <p14:sldId id="261"/>
            <p14:sldId id="277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69703" y="110236"/>
            <a:ext cx="66524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云端控制面与业务面编排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6C93B26-2843-AC11-C8EA-DA5C3E4D5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2312" y="1216698"/>
            <a:ext cx="4507667" cy="5320585"/>
          </a:xfrm>
          <a:custGeom>
            <a:avLst/>
            <a:gdLst>
              <a:gd name="connsiteX0" fmla="*/ 180308 w 9537192"/>
              <a:gd name="connsiteY0" fmla="*/ 0 h 2670048"/>
              <a:gd name="connsiteX1" fmla="*/ 9356884 w 9537192"/>
              <a:gd name="connsiteY1" fmla="*/ 0 h 2670048"/>
              <a:gd name="connsiteX2" fmla="*/ 9537192 w 9537192"/>
              <a:gd name="connsiteY2" fmla="*/ 180308 h 2670048"/>
              <a:gd name="connsiteX3" fmla="*/ 9537192 w 9537192"/>
              <a:gd name="connsiteY3" fmla="*/ 2489740 h 2670048"/>
              <a:gd name="connsiteX4" fmla="*/ 9356884 w 9537192"/>
              <a:gd name="connsiteY4" fmla="*/ 2670048 h 2670048"/>
              <a:gd name="connsiteX5" fmla="*/ 180308 w 9537192"/>
              <a:gd name="connsiteY5" fmla="*/ 2670048 h 2670048"/>
              <a:gd name="connsiteX6" fmla="*/ 0 w 9537192"/>
              <a:gd name="connsiteY6" fmla="*/ 2489740 h 2670048"/>
              <a:gd name="connsiteX7" fmla="*/ 0 w 9537192"/>
              <a:gd name="connsiteY7" fmla="*/ 180308 h 2670048"/>
              <a:gd name="connsiteX8" fmla="*/ 180308 w 9537192"/>
              <a:gd name="connsiteY8" fmla="*/ 0 h 267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7192" h="2670048">
                <a:moveTo>
                  <a:pt x="180308" y="0"/>
                </a:moveTo>
                <a:lnTo>
                  <a:pt x="9356884" y="0"/>
                </a:lnTo>
                <a:cubicBezTo>
                  <a:pt x="9456465" y="0"/>
                  <a:pt x="9537192" y="80727"/>
                  <a:pt x="9537192" y="180308"/>
                </a:cubicBezTo>
                <a:lnTo>
                  <a:pt x="9537192" y="2489740"/>
                </a:lnTo>
                <a:cubicBezTo>
                  <a:pt x="9537192" y="2589321"/>
                  <a:pt x="9456465" y="2670048"/>
                  <a:pt x="9356884" y="2670048"/>
                </a:cubicBezTo>
                <a:lnTo>
                  <a:pt x="180308" y="2670048"/>
                </a:lnTo>
                <a:cubicBezTo>
                  <a:pt x="80727" y="2670048"/>
                  <a:pt x="0" y="2589321"/>
                  <a:pt x="0" y="2489740"/>
                </a:cubicBezTo>
                <a:lnTo>
                  <a:pt x="0" y="180308"/>
                </a:lnTo>
                <a:cubicBezTo>
                  <a:pt x="0" y="80727"/>
                  <a:pt x="80727" y="0"/>
                  <a:pt x="180308" y="0"/>
                </a:cubicBezTo>
                <a:close/>
              </a:path>
            </a:pathLst>
          </a:cu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产品定位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740664" y="1426464"/>
            <a:ext cx="10780776" cy="2121408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B88ECE-72AA-5FDF-7620-017F688F336D}"/>
              </a:ext>
            </a:extLst>
          </p:cNvPr>
          <p:cNvGrpSpPr/>
          <p:nvPr/>
        </p:nvGrpSpPr>
        <p:grpSpPr>
          <a:xfrm>
            <a:off x="734636" y="3087817"/>
            <a:ext cx="1892808" cy="3042933"/>
            <a:chOff x="734636" y="3091645"/>
            <a:chExt cx="1892808" cy="304293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D06B5E-78C5-23F6-26E4-2D4E59DE4CBA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A1C54D-4E7C-3BA2-8D35-9748BB44F93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9C42603-781F-5B80-88E0-AF30BA3D6E9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30" name="梯形 29">
                <a:extLst>
                  <a:ext uri="{FF2B5EF4-FFF2-40B4-BE49-F238E27FC236}">
                    <a16:creationId xmlns:a16="http://schemas.microsoft.com/office/drawing/2014/main" id="{C9FF9FF5-7FAC-B65A-B3CE-359DFD928629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258353-25CA-54A8-E6B2-EEEE8B7D269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2BCA6F2-7FB4-D82C-4D39-0A3CC48F76D1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C059DB-E536-93E7-E541-88473AE5B1E9}"/>
              </a:ext>
            </a:extLst>
          </p:cNvPr>
          <p:cNvGrpSpPr/>
          <p:nvPr/>
        </p:nvGrpSpPr>
        <p:grpSpPr>
          <a:xfrm>
            <a:off x="3699301" y="3087817"/>
            <a:ext cx="1892808" cy="3042933"/>
            <a:chOff x="734636" y="3091645"/>
            <a:chExt cx="1892808" cy="304293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DF02D4-D7E4-AEC7-33E8-6FBDD39F60D7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E47CEF-58AF-5AC6-679C-545BA35FCF8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37D901-130C-8117-4187-360F67FFB5D8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56" name="梯形 55">
                <a:extLst>
                  <a:ext uri="{FF2B5EF4-FFF2-40B4-BE49-F238E27FC236}">
                    <a16:creationId xmlns:a16="http://schemas.microsoft.com/office/drawing/2014/main" id="{F6BB7CE9-9770-8950-6366-ED0F7BCA8A9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EECBB5-2C83-F38A-B21C-D54AD1F96DB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BE29B69-D093-8C78-60A1-2A0323A9D728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6CEF84-31F1-64A9-5DCF-32B0A577022B}"/>
              </a:ext>
            </a:extLst>
          </p:cNvPr>
          <p:cNvGrpSpPr/>
          <p:nvPr/>
        </p:nvGrpSpPr>
        <p:grpSpPr>
          <a:xfrm>
            <a:off x="6663966" y="3087817"/>
            <a:ext cx="1892808" cy="3042933"/>
            <a:chOff x="734636" y="3091645"/>
            <a:chExt cx="1892808" cy="304293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4D03428-9D01-493A-D496-F39586270D8F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DBA77D4-3010-F976-877D-632B01573129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88678C-8E6B-9A4C-D47B-6975AAEAC5FF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63" name="梯形 62">
                <a:extLst>
                  <a:ext uri="{FF2B5EF4-FFF2-40B4-BE49-F238E27FC236}">
                    <a16:creationId xmlns:a16="http://schemas.microsoft.com/office/drawing/2014/main" id="{91F92241-95A6-67D1-3673-D7A5F383A51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643625F-52C4-5943-254D-F23FD7FD715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ABEA865-B288-F363-A41F-7F5C30B9A4A2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BC0D0E-1C84-DA1A-2AC3-EC413F042687}"/>
              </a:ext>
            </a:extLst>
          </p:cNvPr>
          <p:cNvGrpSpPr/>
          <p:nvPr/>
        </p:nvGrpSpPr>
        <p:grpSpPr>
          <a:xfrm>
            <a:off x="9628632" y="3087817"/>
            <a:ext cx="1892808" cy="3042933"/>
            <a:chOff x="734636" y="3091645"/>
            <a:chExt cx="1892808" cy="3042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FCBBA77-CA39-DC24-5D1F-A84B4ED11A66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C337E8-F17F-2F6E-D89B-021BBBEF46F1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234223C9-8496-1FDF-2821-0F80EBFFFCC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70" name="梯形 69">
                <a:extLst>
                  <a:ext uri="{FF2B5EF4-FFF2-40B4-BE49-F238E27FC236}">
                    <a16:creationId xmlns:a16="http://schemas.microsoft.com/office/drawing/2014/main" id="{1BBFA980-62BC-2635-D35C-8A16DDD059CE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6B1A845-4F0D-1721-2A72-CAB40C39C2B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A70D928-AF48-BA95-911F-21314D73AEA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行业前景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市场营销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78466" y="353676"/>
            <a:ext cx="84057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6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09" y="948468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53676"/>
            <a:ext cx="771864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2177</Words>
  <Application>Microsoft Office PowerPoint</Application>
  <PresentationFormat>宽屏</PresentationFormat>
  <Paragraphs>294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235</cp:revision>
  <dcterms:created xsi:type="dcterms:W3CDTF">2024-03-11T03:30:08Z</dcterms:created>
  <dcterms:modified xsi:type="dcterms:W3CDTF">2024-07-02T14:56:06Z</dcterms:modified>
</cp:coreProperties>
</file>